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1140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8CA5-427E-4788-8FDF-66CAA0DE4E73}" type="datetimeFigureOut">
              <a:rPr lang="es-MX" smtClean="0"/>
              <a:t>31/05/2019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C52F-FCB7-42CB-94CD-F9E1EDA525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5377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8CA5-427E-4788-8FDF-66CAA0DE4E73}" type="datetimeFigureOut">
              <a:rPr lang="es-MX" smtClean="0"/>
              <a:t>31/05/2019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C52F-FCB7-42CB-94CD-F9E1EDA525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7765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8CA5-427E-4788-8FDF-66CAA0DE4E73}" type="datetimeFigureOut">
              <a:rPr lang="es-MX" smtClean="0"/>
              <a:t>31/05/2019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C52F-FCB7-42CB-94CD-F9E1EDA525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4687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8CA5-427E-4788-8FDF-66CAA0DE4E73}" type="datetimeFigureOut">
              <a:rPr lang="es-MX" smtClean="0"/>
              <a:t>31/05/2019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C52F-FCB7-42CB-94CD-F9E1EDA525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0960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8CA5-427E-4788-8FDF-66CAA0DE4E73}" type="datetimeFigureOut">
              <a:rPr lang="es-MX" smtClean="0"/>
              <a:t>31/05/2019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C52F-FCB7-42CB-94CD-F9E1EDA525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68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8CA5-427E-4788-8FDF-66CAA0DE4E73}" type="datetimeFigureOut">
              <a:rPr lang="es-MX" smtClean="0"/>
              <a:t>31/05/2019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C52F-FCB7-42CB-94CD-F9E1EDA525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5013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8CA5-427E-4788-8FDF-66CAA0DE4E73}" type="datetimeFigureOut">
              <a:rPr lang="es-MX" smtClean="0"/>
              <a:t>31/05/2019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C52F-FCB7-42CB-94CD-F9E1EDA525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8442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8CA5-427E-4788-8FDF-66CAA0DE4E73}" type="datetimeFigureOut">
              <a:rPr lang="es-MX" smtClean="0"/>
              <a:t>31/05/2019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C52F-FCB7-42CB-94CD-F9E1EDA525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1176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8CA5-427E-4788-8FDF-66CAA0DE4E73}" type="datetimeFigureOut">
              <a:rPr lang="es-MX" smtClean="0"/>
              <a:t>31/05/2019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C52F-FCB7-42CB-94CD-F9E1EDA525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180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8CA5-427E-4788-8FDF-66CAA0DE4E73}" type="datetimeFigureOut">
              <a:rPr lang="es-MX" smtClean="0"/>
              <a:t>31/05/2019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C52F-FCB7-42CB-94CD-F9E1EDA525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686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8CA5-427E-4788-8FDF-66CAA0DE4E73}" type="datetimeFigureOut">
              <a:rPr lang="es-MX" smtClean="0"/>
              <a:t>31/05/2019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C52F-FCB7-42CB-94CD-F9E1EDA525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8299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E8CA5-427E-4788-8FDF-66CAA0DE4E73}" type="datetimeFigureOut">
              <a:rPr lang="es-MX" smtClean="0"/>
              <a:t>31/05/2019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6C52F-FCB7-42CB-94CD-F9E1EDA525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4915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cadillo nube: nube 3">
            <a:extLst>
              <a:ext uri="{FF2B5EF4-FFF2-40B4-BE49-F238E27FC236}">
                <a16:creationId xmlns:a16="http://schemas.microsoft.com/office/drawing/2014/main" id="{6AEEA8F2-DABD-4D64-88D7-3CA469F181EF}"/>
              </a:ext>
            </a:extLst>
          </p:cNvPr>
          <p:cNvSpPr/>
          <p:nvPr/>
        </p:nvSpPr>
        <p:spPr>
          <a:xfrm>
            <a:off x="3335627" y="2408348"/>
            <a:ext cx="2472745" cy="1764406"/>
          </a:xfrm>
          <a:prstGeom prst="cloudCallout">
            <a:avLst>
              <a:gd name="adj1" fmla="val 738"/>
              <a:gd name="adj2" fmla="val 2255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Historia de la computadora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74CDDC9-FE40-4519-BCB5-B87318467A3A}"/>
              </a:ext>
            </a:extLst>
          </p:cNvPr>
          <p:cNvSpPr txBox="1"/>
          <p:nvPr/>
        </p:nvSpPr>
        <p:spPr>
          <a:xfrm>
            <a:off x="7109138" y="1034465"/>
            <a:ext cx="1519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Se origino hace mas de 5.000 años, donde varios científicos aportaron para su evolución.</a:t>
            </a:r>
          </a:p>
        </p:txBody>
      </p:sp>
      <p:cxnSp>
        <p:nvCxnSpPr>
          <p:cNvPr id="11" name="Conector: curvado 10">
            <a:extLst>
              <a:ext uri="{FF2B5EF4-FFF2-40B4-BE49-F238E27FC236}">
                <a16:creationId xmlns:a16="http://schemas.microsoft.com/office/drawing/2014/main" id="{49145972-0C22-45A5-BC73-4AA733C9E037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5563673" y="1542297"/>
            <a:ext cx="1545465" cy="1097872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08DFA1B-DBE0-4787-8998-81D7C3CB0714}"/>
              </a:ext>
            </a:extLst>
          </p:cNvPr>
          <p:cNvSpPr txBox="1"/>
          <p:nvPr/>
        </p:nvSpPr>
        <p:spPr>
          <a:xfrm>
            <a:off x="7109138" y="2640169"/>
            <a:ext cx="1519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PREHISTORIA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/>
              <a:t>Abaco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/>
              <a:t>Sistema binario</a:t>
            </a:r>
          </a:p>
        </p:txBody>
      </p:sp>
      <p:cxnSp>
        <p:nvCxnSpPr>
          <p:cNvPr id="14" name="Conector: curvado 13">
            <a:extLst>
              <a:ext uri="{FF2B5EF4-FFF2-40B4-BE49-F238E27FC236}">
                <a16:creationId xmlns:a16="http://schemas.microsoft.com/office/drawing/2014/main" id="{A10D2AC7-AE73-4194-9AAA-EEFD8B1FB523}"/>
              </a:ext>
            </a:extLst>
          </p:cNvPr>
          <p:cNvCxnSpPr>
            <a:cxnSpLocks/>
            <a:stCxn id="4" idx="2"/>
            <a:endCxn id="12" idx="1"/>
          </p:cNvCxnSpPr>
          <p:nvPr/>
        </p:nvCxnSpPr>
        <p:spPr>
          <a:xfrm flipV="1">
            <a:off x="5806311" y="2963335"/>
            <a:ext cx="1302827" cy="327216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92E2958-D4C5-4EEB-9ACC-C9F799E4A9B4}"/>
              </a:ext>
            </a:extLst>
          </p:cNvPr>
          <p:cNvSpPr txBox="1"/>
          <p:nvPr/>
        </p:nvSpPr>
        <p:spPr>
          <a:xfrm>
            <a:off x="6774288" y="3876534"/>
            <a:ext cx="1854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ERA MECANICA</a:t>
            </a:r>
          </a:p>
          <a:p>
            <a:pPr algn="just"/>
            <a:r>
              <a:rPr lang="es-MX" sz="1200" dirty="0"/>
              <a:t>Se creo la regla de calculo, el computador era mecánico.</a:t>
            </a:r>
          </a:p>
        </p:txBody>
      </p:sp>
      <p:cxnSp>
        <p:nvCxnSpPr>
          <p:cNvPr id="17" name="Conector: curvado 16">
            <a:extLst>
              <a:ext uri="{FF2B5EF4-FFF2-40B4-BE49-F238E27FC236}">
                <a16:creationId xmlns:a16="http://schemas.microsoft.com/office/drawing/2014/main" id="{028F410C-351D-4642-BCB3-497E7D40F562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5409127" y="3876541"/>
            <a:ext cx="1365161" cy="415492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741C7DB-5484-42F0-BE61-101CFD8946C5}"/>
              </a:ext>
            </a:extLst>
          </p:cNvPr>
          <p:cNvSpPr txBox="1"/>
          <p:nvPr/>
        </p:nvSpPr>
        <p:spPr>
          <a:xfrm>
            <a:off x="1426343" y="4855335"/>
            <a:ext cx="56253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MX" sz="1200" dirty="0"/>
              <a:t>Primera Generación 1946-1958 (Válvulas, tarjetas perforadas y cilindros magnéticos)</a:t>
            </a:r>
          </a:p>
          <a:p>
            <a:pPr algn="just"/>
            <a:r>
              <a:rPr lang="es-MX" sz="1200" dirty="0"/>
              <a:t>Segunda Generación 1958-1964 (Lenguas de programación COBOL y FORTRAN)</a:t>
            </a:r>
          </a:p>
          <a:p>
            <a:pPr algn="just"/>
            <a:r>
              <a:rPr lang="es-MX" sz="1200" dirty="0"/>
              <a:t>Tercera Generación 1964-1971 (Circuitos integrados, menor tamaño y mayor capacidad)</a:t>
            </a:r>
          </a:p>
          <a:p>
            <a:pPr algn="just"/>
            <a:r>
              <a:rPr lang="es-MX" sz="1200" dirty="0"/>
              <a:t>Cuarta Generación 1971-1983 (Microprocesador, mayor rapidez y mas personal)</a:t>
            </a:r>
          </a:p>
          <a:p>
            <a:pPr algn="just"/>
            <a:r>
              <a:rPr lang="es-MX" sz="1200" dirty="0"/>
              <a:t>Quinta Generación 1983-1999 (Basada en Inteligencia Artificial)</a:t>
            </a:r>
          </a:p>
          <a:p>
            <a:pPr algn="just"/>
            <a:r>
              <a:rPr lang="es-MX" sz="1200" dirty="0"/>
              <a:t>Sexta Generación 1999-Actual (Mayor capacidad, menor tamaño e inalámbrica)</a:t>
            </a:r>
          </a:p>
        </p:txBody>
      </p:sp>
      <p:cxnSp>
        <p:nvCxnSpPr>
          <p:cNvPr id="20" name="Conector: curvado 19">
            <a:extLst>
              <a:ext uri="{FF2B5EF4-FFF2-40B4-BE49-F238E27FC236}">
                <a16:creationId xmlns:a16="http://schemas.microsoft.com/office/drawing/2014/main" id="{E11DF290-35A6-4FE1-B376-C998E109E7C2}"/>
              </a:ext>
            </a:extLst>
          </p:cNvPr>
          <p:cNvCxnSpPr>
            <a:cxnSpLocks/>
            <a:stCxn id="4" idx="1"/>
            <a:endCxn id="18" idx="0"/>
          </p:cNvCxnSpPr>
          <p:nvPr/>
        </p:nvCxnSpPr>
        <p:spPr>
          <a:xfrm rot="5400000">
            <a:off x="4063288" y="4346623"/>
            <a:ext cx="684460" cy="332964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41BA055-16E9-4DDB-8091-5B34D6F0BB4E}"/>
              </a:ext>
            </a:extLst>
          </p:cNvPr>
          <p:cNvSpPr txBox="1"/>
          <p:nvPr/>
        </p:nvSpPr>
        <p:spPr>
          <a:xfrm>
            <a:off x="515155" y="3366646"/>
            <a:ext cx="1975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HARDWARE</a:t>
            </a:r>
          </a:p>
          <a:p>
            <a:r>
              <a:rPr lang="es-MX" sz="1200" dirty="0"/>
              <a:t>Conjunto de dispositivos, conectados entre si (CPU, Monitor etc..)</a:t>
            </a:r>
          </a:p>
        </p:txBody>
      </p:sp>
      <p:cxnSp>
        <p:nvCxnSpPr>
          <p:cNvPr id="24" name="Conector: curvado 23">
            <a:extLst>
              <a:ext uri="{FF2B5EF4-FFF2-40B4-BE49-F238E27FC236}">
                <a16:creationId xmlns:a16="http://schemas.microsoft.com/office/drawing/2014/main" id="{ECCCB1E7-3A24-4180-A218-FBF1D0EA2E51}"/>
              </a:ext>
            </a:extLst>
          </p:cNvPr>
          <p:cNvCxnSpPr>
            <a:cxnSpLocks/>
            <a:stCxn id="4" idx="0"/>
            <a:endCxn id="22" idx="3"/>
          </p:cNvCxnSpPr>
          <p:nvPr/>
        </p:nvCxnSpPr>
        <p:spPr>
          <a:xfrm rot="10800000" flipV="1">
            <a:off x="2490183" y="3290551"/>
            <a:ext cx="853115" cy="491594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555C5A6-A273-45B5-B01D-8160C723DC87}"/>
              </a:ext>
            </a:extLst>
          </p:cNvPr>
          <p:cNvSpPr txBox="1"/>
          <p:nvPr/>
        </p:nvSpPr>
        <p:spPr>
          <a:xfrm>
            <a:off x="515155" y="1508233"/>
            <a:ext cx="19750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SOFTWARE</a:t>
            </a:r>
          </a:p>
          <a:p>
            <a:r>
              <a:rPr lang="es-MX" sz="1200" dirty="0"/>
              <a:t>Conjunto de programas y aplicaciones que permiten utilizar el Hardware (Sistema operativo; Windows y Linux)</a:t>
            </a:r>
          </a:p>
        </p:txBody>
      </p:sp>
      <p:cxnSp>
        <p:nvCxnSpPr>
          <p:cNvPr id="30" name="Conector: curvado 29">
            <a:extLst>
              <a:ext uri="{FF2B5EF4-FFF2-40B4-BE49-F238E27FC236}">
                <a16:creationId xmlns:a16="http://schemas.microsoft.com/office/drawing/2014/main" id="{B048AA4B-8B05-4B40-AEB9-C3296C2773D0}"/>
              </a:ext>
            </a:extLst>
          </p:cNvPr>
          <p:cNvCxnSpPr>
            <a:cxnSpLocks/>
            <a:stCxn id="4" idx="3"/>
          </p:cNvCxnSpPr>
          <p:nvPr/>
        </p:nvCxnSpPr>
        <p:spPr>
          <a:xfrm rot="16200000" flipV="1">
            <a:off x="3283688" y="1220918"/>
            <a:ext cx="490972" cy="2085652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37">
            <a:extLst>
              <a:ext uri="{FF2B5EF4-FFF2-40B4-BE49-F238E27FC236}">
                <a16:creationId xmlns:a16="http://schemas.microsoft.com/office/drawing/2014/main" id="{6DAFD640-03CB-4BCB-8796-709C6949E044}"/>
              </a:ext>
            </a:extLst>
          </p:cNvPr>
          <p:cNvSpPr txBox="1"/>
          <p:nvPr/>
        </p:nvSpPr>
        <p:spPr>
          <a:xfrm>
            <a:off x="7337738" y="6178774"/>
            <a:ext cx="1673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dirty="0"/>
              <a:t>J. Antonio Yáñez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B9DEE34C-49D8-4415-AB05-AA7F013318DE}"/>
              </a:ext>
            </a:extLst>
          </p:cNvPr>
          <p:cNvSpPr txBox="1"/>
          <p:nvPr/>
        </p:nvSpPr>
        <p:spPr>
          <a:xfrm>
            <a:off x="2661172" y="136291"/>
            <a:ext cx="3821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/>
              <a:t>Mapa Mental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683AFC2A-426C-48E7-B53B-7D59C9440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43" y="185064"/>
            <a:ext cx="1798399" cy="1285122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24F056E6-559F-44F8-BB08-E5CDD8212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218" y="4830661"/>
            <a:ext cx="1633309" cy="122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28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146</Words>
  <Application>Microsoft Office PowerPoint</Application>
  <PresentationFormat>Presentación en pantalla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SAMSUNG</dc:creator>
  <cp:lastModifiedBy>SAMSUNG</cp:lastModifiedBy>
  <cp:revision>6</cp:revision>
  <dcterms:created xsi:type="dcterms:W3CDTF">2019-06-01T01:37:10Z</dcterms:created>
  <dcterms:modified xsi:type="dcterms:W3CDTF">2019-06-01T02:23:37Z</dcterms:modified>
</cp:coreProperties>
</file>